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  <p:sldId id="257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Georgia" panose="02040502050405020303" pitchFamily="18" charset="0"/>
                <a:cs typeface="Courier New" panose="02070309020205020404" pitchFamily="49" charset="0"/>
              </a:rPr>
              <a:t>День памяти жертв блокады | 8 </a:t>
            </a:r>
            <a:r>
              <a:rPr lang="ru-RU" sz="3100" b="1" dirty="0" smtClean="0">
                <a:latin typeface="Georgia" panose="02040502050405020303" pitchFamily="18" charset="0"/>
                <a:cs typeface="Courier New" panose="02070309020205020404" pitchFamily="49" charset="0"/>
              </a:rPr>
              <a:t>сентября</a:t>
            </a:r>
            <a:endParaRPr lang="ru-RU" dirty="0"/>
          </a:p>
        </p:txBody>
      </p:sp>
      <p:pic>
        <p:nvPicPr>
          <p:cNvPr id="5122" name="Picture 2" descr="C:\Users\user\Downloads\08-09-2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480720" cy="46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73325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«У погибших в блокаду отобрали право на жизнь, но они приобрели право на вечную память. А вот будем ли мы ее хранить или только говорить, что храним, зависит от каждого из нас</a:t>
            </a:r>
            <a:r>
              <a:rPr lang="ru-RU" i="1" dirty="0" smtClean="0"/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3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2021-2022\08.09.Читаем имена\IMG-20210908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10"/>
            <a:ext cx="9144000" cy="68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2021-2022\08.09.Читаем имена\IMG-20210908-WA00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911" y="157558"/>
            <a:ext cx="7050220" cy="528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69821" y="520104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Авторы мероприятия:</a:t>
            </a:r>
          </a:p>
          <a:p>
            <a:pPr algn="r"/>
            <a:r>
              <a:rPr lang="ru-RU" sz="2000" dirty="0" smtClean="0"/>
              <a:t>Заместитель директора по ВР </a:t>
            </a:r>
            <a:r>
              <a:rPr lang="ru-RU" sz="2000" dirty="0" err="1" smtClean="0"/>
              <a:t>Немна</a:t>
            </a:r>
            <a:r>
              <a:rPr lang="ru-RU" sz="2000" dirty="0" smtClean="0"/>
              <a:t> И.Н.</a:t>
            </a:r>
          </a:p>
          <a:p>
            <a:pPr algn="r"/>
            <a:r>
              <a:rPr lang="ru-RU" sz="2000" dirty="0" smtClean="0"/>
              <a:t>Заведующая библиотекой </a:t>
            </a:r>
            <a:r>
              <a:rPr lang="ru-RU" sz="2000" dirty="0" err="1" smtClean="0"/>
              <a:t>Ролау</a:t>
            </a:r>
            <a:r>
              <a:rPr lang="ru-RU" sz="2000" dirty="0" smtClean="0"/>
              <a:t> Ю.Л.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21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culture.ru/storage/images/5e55f34b18f0407533abc01f2b89cd52/c2b7cc1071c4c91661dabefd2d7b4eb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r>
              <a:rPr lang="ru-RU" sz="2000" dirty="0"/>
              <a:t>В Санкт-Петербурге продолжается акция «Я читаю имена погибших в блокаду». Её придумал автор проекта «Конная, 10. Память и имя» петербуржец Юрий Вульф. Он говорит:</a:t>
            </a:r>
          </a:p>
          <a:p>
            <a:r>
              <a:rPr lang="ru-RU" sz="2000" i="1" dirty="0"/>
              <a:t>«У погибших в блокаду отобрали право на жизнь, но они приобрели право на вечную память. А вот будем ли мы ее хранить или только говорить, что храним, зависит от каждого из нас»</a:t>
            </a:r>
            <a:endParaRPr lang="ru-RU" sz="2000" dirty="0"/>
          </a:p>
          <a:p>
            <a:r>
              <a:rPr lang="ru-RU" sz="2000" dirty="0"/>
              <a:t>Источником информации о ленинградцах, погибших в блокаду, стала 35-томная книга памяти «Ленинград. Блокада. 1941 - 1944», изданная в 1998–2006 гг. Всего более 630 тысяч фамилий, но даже этот мартиролог не полон. Сюда не включили погибших во время эвакуации на Большую землю.</a:t>
            </a:r>
          </a:p>
          <a:p>
            <a:r>
              <a:rPr lang="ru-RU" sz="2000" dirty="0"/>
              <a:t>Акция началась в начале марта, и уже стала международной. Первым в Санкт-Петербурге записался выпускник из школы-интерната для слепых и слабовидящих детей. Для него текст с фамилиями перевели на азбуку Брейгеля.</a:t>
            </a:r>
          </a:p>
          <a:p>
            <a:r>
              <a:rPr lang="ru-RU" sz="2000" dirty="0"/>
              <a:t>В первую очередь аудиокнига памяти будет звучать на ул. Конная д. 10. Город должен слышать все имена и всегда. Общее время звучания будет более 3,5 тысяч часов, или почти пять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14695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dirty="0"/>
              <a:t>8 сентября мы, жители Петербурга, собираемся вместе, чтобы назвать погибших — прочитать списки жертв блокады во дворах домов, школ, учреждений, на городских площадях. Чтобы все имена были названы.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99694"/>
            <a:ext cx="9143999" cy="515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5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2351"/>
            <a:ext cx="9144000" cy="515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Городская акция «День Памяти» проходит в нашем городе уже в четвёртый раз, а Школа-интернат № 68, впервые приняла участие в этой акции памяти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Участвовали ученики со 2 по 9 классы.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85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3981"/>
            <a:ext cx="9144000" cy="515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Сегодня ученики </a:t>
            </a:r>
            <a:r>
              <a:rPr lang="ru-RU" sz="1800" dirty="0" smtClean="0"/>
              <a:t>нашей школы прочитали </a:t>
            </a:r>
            <a:r>
              <a:rPr lang="ru-RU" sz="1800" dirty="0"/>
              <a:t>имена детей, </a:t>
            </a:r>
            <a:r>
              <a:rPr lang="ru-RU" sz="1800" dirty="0" smtClean="0"/>
              <a:t>1933 г.р. и 1927 г.р</a:t>
            </a:r>
            <a:r>
              <a:rPr lang="ru-RU" sz="1800" dirty="0"/>
              <a:t>.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Чтению </a:t>
            </a:r>
            <a:r>
              <a:rPr lang="ru-RU" sz="1800" dirty="0"/>
              <a:t>поминальных блокадных списков предшествовала общегородская минута молчания, начавшаяся ровно в полдень. </a:t>
            </a:r>
          </a:p>
        </p:txBody>
      </p:sp>
    </p:spTree>
    <p:extLst>
      <p:ext uri="{BB962C8B-B14F-4D97-AF65-F5344CB8AC3E}">
        <p14:creationId xmlns:p14="http://schemas.microsoft.com/office/powerpoint/2010/main" val="34872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Тематические </a:t>
            </a:r>
            <a:r>
              <a:rPr lang="ru-RU" sz="2800" b="1" dirty="0" smtClean="0"/>
              <a:t>уроки, посвященные </a:t>
            </a:r>
          </a:p>
          <a:p>
            <a:r>
              <a:rPr lang="ru-RU" sz="2800" b="1" dirty="0" smtClean="0"/>
              <a:t>80-летию начала блокады Ленинграда</a:t>
            </a:r>
            <a:endParaRPr lang="ru-RU" sz="2800" b="1" dirty="0"/>
          </a:p>
        </p:txBody>
      </p:sp>
      <p:pic>
        <p:nvPicPr>
          <p:cNvPr id="7171" name="Picture 3" descr="C:\Users\user\Desktop\2021-2022\08.09.Читаем имена\IMG-20210908-WA00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847" y="1799449"/>
            <a:ext cx="6467872" cy="483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021-2022\08.09.Читаем имена\IMG-20210908-WA00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776"/>
            <a:ext cx="9187660" cy="68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2021-2022\08.09.Читаем имена\IMG-20210908-WA00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2021-2022\08.09.Читаем имена\IMG-20210908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10"/>
            <a:ext cx="9144000" cy="68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1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139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День памяти жертв блокады | 8 сентября</vt:lpstr>
      <vt:lpstr>Презентация PowerPoint</vt:lpstr>
      <vt:lpstr>8 сентября мы, жители Петербурга, собираемся вместе, чтобы назвать погибших — прочитать списки жертв блокады во дворах домов, школ, учреждений, на городских площадях. Чтобы все имена были названы.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IRA</cp:lastModifiedBy>
  <cp:revision>11</cp:revision>
  <dcterms:created xsi:type="dcterms:W3CDTF">2021-09-13T08:26:14Z</dcterms:created>
  <dcterms:modified xsi:type="dcterms:W3CDTF">2021-09-13T09:28:03Z</dcterms:modified>
</cp:coreProperties>
</file>